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2" r:id="rId3"/>
    <p:sldId id="355" r:id="rId4"/>
    <p:sldId id="357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0287" autoAdjust="0"/>
  </p:normalViewPr>
  <p:slideViewPr>
    <p:cSldViewPr>
      <p:cViewPr>
        <p:scale>
          <a:sx n="109" d="100"/>
          <a:sy n="109" d="100"/>
        </p:scale>
        <p:origin x="-162" y="48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«Веселая и яркая Масленица»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428742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642910" y="3143254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3571868" y="3954982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1428728" y="857238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1071538" y="1928808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6929454" y="2214560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43306" y="1785932"/>
            <a:ext cx="2245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 детском саду празднование Масленицы стало  доброй традицией. Масленица - самый веселый, шумный, любимый народный праздник. А какая Масленица без вкусных блинчиков?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User\Downloads\IMG_12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607206"/>
            <a:ext cx="2000240" cy="1500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User\Downloads\IMG_12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286130"/>
            <a:ext cx="2166953" cy="1625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5" descr="https://vesnabliny.ru/wp-content/uploads/2015/06/prostye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429006"/>
            <a:ext cx="1117570" cy="1117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C:\Users\User\Downloads\IMG_13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857238"/>
            <a:ext cx="2214554" cy="1660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" name="Picture 7" descr="C:\Users\User\Downloads\IMG_135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2643188"/>
            <a:ext cx="2285992" cy="17144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200" dirty="0" err="1" smtClean="0">
                <a:solidFill>
                  <a:srgbClr val="C00000"/>
                </a:solidFill>
              </a:rPr>
              <a:t>Навруз</a:t>
            </a:r>
            <a:r>
              <a:rPr lang="ru-RU" sz="1200" dirty="0" smtClean="0">
                <a:solidFill>
                  <a:srgbClr val="C00000"/>
                </a:solidFill>
              </a:rPr>
              <a:t> – праздник Весны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2071670" y="14285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928662" y="1285866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259632" y="36154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5572132" y="0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4071934" y="3786196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6357950" y="3643320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944958" y="24184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0" name="Выноска-облако 19"/>
          <p:cNvSpPr/>
          <p:nvPr/>
        </p:nvSpPr>
        <p:spPr>
          <a:xfrm>
            <a:off x="2714612" y="928676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детском саду  с воспитанниками прошел праздник татарского народа – </a:t>
            </a:r>
            <a:r>
              <a:rPr lang="ru-RU" sz="1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Навруз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Дети рассказывали стихи, пели песни и играли в татарские народные игры с персонажами праздника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 descr="C:\Users\User\Downloads\IMG_15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000378"/>
            <a:ext cx="2571744" cy="19288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8" name="Picture 6" descr="C:\Users\User\Downloads\IMG_14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142990"/>
            <a:ext cx="2143140" cy="1607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9" name="Picture 7" descr="C:\Users\User\Downloads\IMG_14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1000114"/>
            <a:ext cx="2381243" cy="17859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0" name="Picture 8" descr="C:\Users\User\Downloads\IMG_15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500444"/>
            <a:ext cx="2428892" cy="15180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User\Downloads\IMG_15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3000378"/>
            <a:ext cx="2095490" cy="1571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9469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357554" y="928676"/>
            <a:ext cx="4286280" cy="2808691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    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3219</TotalTime>
  <Words>26</Words>
  <Application>Microsoft Office PowerPoint</Application>
  <PresentationFormat>Экран (16:9)</PresentationFormat>
  <Paragraphs>13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«Веселая и яркая Масленица»</vt:lpstr>
      <vt:lpstr>Навруз – праздник Весны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427</cp:revision>
  <cp:lastPrinted>2021-02-01T07:48:05Z</cp:lastPrinted>
  <dcterms:created xsi:type="dcterms:W3CDTF">2015-10-13T08:15:21Z</dcterms:created>
  <dcterms:modified xsi:type="dcterms:W3CDTF">2021-03-19T09:39:42Z</dcterms:modified>
</cp:coreProperties>
</file>